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64" r:id="rId13"/>
    <p:sldId id="270" r:id="rId14"/>
    <p:sldId id="267" r:id="rId15"/>
    <p:sldId id="266" r:id="rId16"/>
    <p:sldId id="271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515" autoAdjust="0"/>
    <p:restoredTop sz="94660"/>
  </p:normalViewPr>
  <p:slideViewPr>
    <p:cSldViewPr>
      <p:cViewPr varScale="1">
        <p:scale>
          <a:sx n="74" d="100"/>
          <a:sy n="74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26/07/2010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600000"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2999"/>
            <a:ext cx="6857999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ao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ul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e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42999"/>
            <a:ext cx="6857997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sabe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6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u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ris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v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m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a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1"/>
            <a:ext cx="6857998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Windows T!</cp:lastModifiedBy>
  <cp:revision>5</cp:revision>
  <dcterms:modified xsi:type="dcterms:W3CDTF">2010-07-26T20:29:32Z</dcterms:modified>
</cp:coreProperties>
</file>